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94"/>
  </p:normalViewPr>
  <p:slideViewPr>
    <p:cSldViewPr snapToGrid="0">
      <p:cViewPr varScale="1">
        <p:scale>
          <a:sx n="121" d="100"/>
          <a:sy n="121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81F4-A1FA-01C0-16CC-3C31634DAC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7B0909-500E-3CE2-CDD6-FA87551BF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14DF8-AA9B-D7A3-37AC-AAB3199EA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46A9A-E873-C8B4-E237-EC43EAF0F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3DB3E-129F-0A7B-2197-6697EE9CB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3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295B-386F-38A9-B94A-A55E4F2AC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A99313-D60B-5040-8D6F-AC77B8C2E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EF64B-A925-5F94-792D-564C21A8C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929EC-D38E-CE63-FE93-65885175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887FF-42BD-AB64-7E68-EC7C883A6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2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B8CF62-4014-2AA6-2534-7EFAE55F70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6E1C20-E824-9FC9-B2CA-C6F509C85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0E2FB-CFB6-B99A-A66A-8720A4971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618BB-D3B4-9520-E70D-FBB4BA46E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E23FD-14D3-6E00-792D-EE27C51A0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60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7FC20-6671-32BE-9C58-5491644D1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73A5F-2E1E-7B0E-CD18-77CBED686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6F555-210E-5737-0AA4-98D7CE921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6996F-D39D-71CD-F457-22995CD90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3A87C-F47D-999D-6480-E2D06307A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60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B4D21-D1E5-BAB4-B25E-77B2F9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973B89-C575-E7B2-141C-AAEEBF935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805DD-9802-8CE7-2309-55D88E4DC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8099A-CF26-00F7-CB5B-E9A60BCC5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4D961-6B71-D41F-347D-110A811A8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08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E036D-707A-65DF-A338-A5B723A86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2F931-4590-72AB-1E67-992156EBD4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108410-19D8-9D2A-9D3C-230F23B72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CF075E-F868-0856-BEA8-62352B993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D878D8-E2AD-BAA8-5947-F5365B547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F2513A-135B-7065-1871-8E71B703B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58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92A1F-8375-D5F0-19E9-5FDD504D8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3F5CF1-78A7-5B09-46D6-9344A0542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E4254F-5275-5BC7-BD81-95EBE0EE4D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AB462E-4E92-3086-0C1E-5B505181A7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B8C751-6149-8A9A-483C-E1D80D7732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90DC9E-BA9C-5464-948E-C6AF3C8C9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2/23/24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A5A40C-6E54-F7C3-EA6F-2487C36A1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6A55D1-A95A-8210-3376-0DD62A89E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1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660AB-5383-DED0-E256-48745FB8E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57DE19-745C-55FE-477F-5A6992E54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2/23/24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393932-8B94-DED8-1D21-2796EC569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55BFC7-2127-9719-2936-0FE6D4AC7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3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0130C9-10C8-F4E5-6D63-C11A570FF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2/23/24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756F0A-530C-7057-DADA-5DD379FE1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EDB51-324C-A46B-B018-46B7E578E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4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6BF51-7EDA-45D7-EC73-5AFFB29FF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0BDC6-B3D9-2A4E-F15E-22D655094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63A94-1765-7987-CA0D-A2B347D0E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92300-9D51-BAFD-0652-A48F3183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C248D-DDDE-2595-5E8D-2FD04517E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2F61A0-D797-FF15-0EF8-BE508B99A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6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3F440-AAC8-4994-EE5E-F059ED212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74D1AF-CF98-1F0E-60EE-2F6A2B941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7FDC97-366D-D9B3-D93E-28558D070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B2225-9F65-897D-5FEB-FDB7262F9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F1292E-34BB-B3A8-ED44-61B353A6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2DBC05-E85A-2220-E71F-4C7903F7A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5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CE8A2B-799B-57AE-897C-811BDD448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4A632-228F-6946-DF72-6B7500807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0457B-78BE-6F8E-BE27-EA93618C4F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F5FC3-6FB9-974D-B520-BFBE340C3E46}" type="datetimeFigureOut">
              <a:rPr lang="en-US" smtClean="0"/>
              <a:t>2/23/24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51094-A3B5-C512-EB1F-7890A278F8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0CEFF-7604-930F-74DF-BDB48A2284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4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dh.ohio.gov/media-center/feature-stories/solar-eclipse-is-coming-to-ohio" TargetMode="External"/><Relationship Id="rId2" Type="http://schemas.openxmlformats.org/officeDocument/2006/relationships/hyperlink" Target="https://ema.ohio.gov/media-publications/ohio-total-solar-eclips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cience.nasa.gov/eclipses/future-eclipses/eclipse-2024/where-when/" TargetMode="External"/><Relationship Id="rId4" Type="http://schemas.openxmlformats.org/officeDocument/2006/relationships/hyperlink" Target="https://eclipse.aas.org/eye-safety/viewers-filt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2C16FCD-5383-BEB5-3017-E734CD114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482727"/>
            <a:ext cx="11277600" cy="5892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2014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Solar Eclipse is Coming to Ohio!">
            <a:extLst>
              <a:ext uri="{FF2B5EF4-FFF2-40B4-BE49-F238E27FC236}">
                <a16:creationId xmlns:a16="http://schemas.microsoft.com/office/drawing/2014/main" id="{F2EE1615-00A6-256B-7741-328E605220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0" y="457200"/>
            <a:ext cx="6096000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893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2A6D3-E799-421E-4FE5-716D04018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SOLAR ECLIPSE</a:t>
            </a:r>
            <a:br>
              <a:rPr lang="en-US" b="1" dirty="0"/>
            </a:br>
            <a:r>
              <a:rPr lang="en-US" sz="2800" b="1" dirty="0"/>
              <a:t>April 8, 2024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5F71B-4B35-CD8C-3CAF-A36A03415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r>
              <a:rPr lang="en-US" dirty="0">
                <a:hlinkClick r:id="rId2"/>
              </a:rPr>
              <a:t>State of Ohio Official Site for Solar Eclipse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Ohio Department of Health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4"/>
              </a:rPr>
              <a:t>Suppliers of Safe Solar Viewers and Filters</a:t>
            </a:r>
            <a:endParaRPr lang="en-US" dirty="0"/>
          </a:p>
          <a:p>
            <a:pPr marL="0" indent="0">
              <a:buNone/>
            </a:pPr>
            <a:endParaRPr lang="en-US" dirty="0">
              <a:hlinkClick r:id="rId5"/>
            </a:endParaRPr>
          </a:p>
          <a:p>
            <a:pPr marL="0" indent="0">
              <a:buNone/>
            </a:pPr>
            <a:r>
              <a:rPr lang="en-US" dirty="0">
                <a:hlinkClick r:id="rId5"/>
              </a:rPr>
              <a:t>NASA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Websites include list of resources, timelines, maps, tips for preparation.</a:t>
            </a:r>
          </a:p>
          <a:p>
            <a:r>
              <a:rPr lang="en-US" dirty="0"/>
              <a:t>Tune into local news regarding school/business closings.</a:t>
            </a:r>
          </a:p>
          <a:p>
            <a:r>
              <a:rPr lang="en-US" dirty="0"/>
              <a:t>Review your Emergency Preparedness Policies.</a:t>
            </a:r>
          </a:p>
        </p:txBody>
      </p:sp>
    </p:spTree>
    <p:extLst>
      <p:ext uri="{BB962C8B-B14F-4D97-AF65-F5344CB8AC3E}">
        <p14:creationId xmlns:p14="http://schemas.microsoft.com/office/powerpoint/2010/main" val="119299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2179</TotalTime>
  <Words>57</Words>
  <Application>Microsoft Macintosh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SOLAR ECLIPSE April 8,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Residential Waiver Committee</dc:title>
  <dc:creator>Rachel Hayes</dc:creator>
  <cp:lastModifiedBy>Scott Marks</cp:lastModifiedBy>
  <cp:revision>2</cp:revision>
  <dcterms:created xsi:type="dcterms:W3CDTF">2024-02-19T19:49:48Z</dcterms:created>
  <dcterms:modified xsi:type="dcterms:W3CDTF">2024-02-23T21:22:15Z</dcterms:modified>
</cp:coreProperties>
</file>