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67" r:id="rId5"/>
    <p:sldId id="258" r:id="rId6"/>
    <p:sldId id="259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2"/>
    <p:restoredTop sz="95846"/>
  </p:normalViewPr>
  <p:slideViewPr>
    <p:cSldViewPr snapToGrid="0" snapToObjects="1">
      <p:cViewPr varScale="1">
        <p:scale>
          <a:sx n="75" d="100"/>
          <a:sy n="75" d="100"/>
        </p:scale>
        <p:origin x="19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A5B2E-52D2-8842-BE13-F47DB701739B}" type="datetimeFigureOut">
              <a:rPr lang="en-US" smtClean="0"/>
              <a:t>1/7/22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15123-D672-5748-8D6B-6FEA83B2E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EDF1-3197-5D4A-B32E-929735FAC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4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EDF1-3197-5D4A-B32E-929735FAC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0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BA05A-B234-2C4D-ACE6-A74008E9F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A30B8-DAAD-7047-A478-2AF50C749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83877-F447-0B46-A383-597314D4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EBA8-4A48-1548-9F01-4D68B3548212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78AAF-820E-2844-B96D-59863631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DFC6C-19B3-6747-8B4C-833E42CE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E3D0-098F-9340-A39E-FE5C868C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2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480F0-4D16-CF42-85A4-7E051C8A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C5CF8-FD99-0541-93E0-1CC99D2B4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1BECC-6E2E-904D-956B-D667336B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EBA8-4A48-1548-9F01-4D68B3548212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02BD4-7080-8440-B1E6-B9A006AB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37227-ABF0-4D40-A615-B88F8B7C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E3D0-098F-9340-A39E-FE5C868C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2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CF9261-B94F-0D43-BB2B-42DCB7320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BADA6-6B66-DE4A-B264-7C75A315F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9481C-DA5D-6440-8B3A-F9EBB226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EBA8-4A48-1548-9F01-4D68B3548212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F7B49-640F-694F-8EA3-FE225A36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2C974-56DB-034A-B154-1FD57B7F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E3D0-098F-9340-A39E-FE5C868C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7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3DAD-4B7E-7C4D-B57F-080C0361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2F9F1-B709-3546-B9AC-228050261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EAA2-0BA2-8B4B-8E33-85731274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EBA8-4A48-1548-9F01-4D68B3548212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568C4-F5E0-2149-A154-9A5DEC8B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40C5-53FB-1E47-AEA7-B33B2D9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E3D0-098F-9340-A39E-FE5C868C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9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6D9E-6F54-7F46-A0AF-509B840AF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559B6-DB76-0C48-9AEC-5F2D2DC9B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5755F-51DE-DF4F-A3EC-B102F714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EBA8-4A48-1548-9F01-4D68B3548212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D922D-56CB-EE4B-A86C-99B3678C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286D9-F6EF-A943-B05B-6698EBE6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E3D0-098F-9340-A39E-FE5C868C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7AC8-8244-AA4B-BF22-80749937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4393-10EF-A44D-97B6-530264634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ED0E4-B14F-D242-8168-7A635483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0A94-7D75-0E46-B3CB-AA607D4B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EBA8-4A48-1548-9F01-4D68B3548212}" type="datetimeFigureOut">
              <a:rPr lang="en-US" smtClean="0"/>
              <a:t>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C4152-1945-6A4A-8F93-1520F1BF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DD485-D7B2-7E45-A745-9CCE532A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E3D0-098F-9340-A39E-FE5C868C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9712-E59E-2D42-B02D-EC070C42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2C106-469E-484D-9D05-BB9DEEB2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FF430-18C8-DF44-BC4D-BE4806A87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39476-8E84-F140-A8EA-079776D06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15959-4FC1-0546-8CE8-AF0B73B0F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9F8338-65B1-FC49-814C-D5112B75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EBA8-4A48-1548-9F01-4D68B3548212}" type="datetimeFigureOut">
              <a:rPr lang="en-US" smtClean="0"/>
              <a:t>1/7/22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AAC87-1AA2-154A-891E-318B0D225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CA9C72-C737-4C43-BF32-97B5A0C8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E3D0-098F-9340-A39E-FE5C868C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5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B41F-3981-724A-BD98-32C60E6F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E684E-2AD5-DC4D-8161-13580087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EBA8-4A48-1548-9F01-4D68B3548212}" type="datetimeFigureOut">
              <a:rPr lang="en-US" smtClean="0"/>
              <a:t>1/7/22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ACB2F-34BE-CA4D-9E32-6D49FA67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320CB-7C0E-FB46-84AC-B2651513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E3D0-098F-9340-A39E-FE5C868C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8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FCD27-DF45-4144-B85E-53C1990E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EBA8-4A48-1548-9F01-4D68B3548212}" type="datetimeFigureOut">
              <a:rPr lang="en-US" smtClean="0"/>
              <a:t>1/7/22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56D10-FA25-0A4F-BAA3-ECE45114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CACAB-6ECC-5449-B7A9-3EC3FF6C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E3D0-098F-9340-A39E-FE5C868C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9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987D-04C7-3148-9F05-65C57BEA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1B341-B0C7-274E-AADF-02AA57C22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1CABF-EE2A-284D-BAE4-422D3342D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B0306-8927-634C-AD7B-82A61220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EBA8-4A48-1548-9F01-4D68B3548212}" type="datetimeFigureOut">
              <a:rPr lang="en-US" smtClean="0"/>
              <a:t>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3EE2C-59C8-974D-AB55-6B17BF61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3A5BA-F29D-4D4D-BF6C-57C4C409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E3D0-098F-9340-A39E-FE5C868C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7291-95F3-CF42-9241-0A649D8A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05ABF5-E947-DA46-9F75-6AEF3EBE9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2B3BC-D573-DB4F-87F1-688846E87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F1A90-64CF-7D4D-86B9-7136E9DC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EBA8-4A48-1548-9F01-4D68B3548212}" type="datetimeFigureOut">
              <a:rPr lang="en-US" smtClean="0"/>
              <a:t>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AE7D4-B33E-0347-A96B-D69C7CD5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4CE07-6C6D-CA48-9558-FDFDC01E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E3D0-098F-9340-A39E-FE5C868C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8A24B-9A03-9843-9B10-E6B8A1EF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26F2A-20C9-3844-ABD7-E38747C1F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776A7-73F7-3246-89BC-706F304B4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CEBA8-4A48-1548-9F01-4D68B3548212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46651-97B8-0D4F-B594-F3A85A288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7301B-626B-3746-9DB1-970777313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CE3D0-098F-9340-A39E-FE5C868C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8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B8DB-F2DF-A649-9689-8C5B807EC5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2022 Waiver Service 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234C8-0E8B-9443-A8F9-FE97ADC06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Effective 1/1/22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DC075-F2F6-5C42-A8DA-D4EE24F1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263506"/>
            <a:ext cx="2782957" cy="15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0D5E-1FB7-1B4D-B254-3B0A095C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HPC &amp; OSOC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2203C27-E1E8-7D4E-8749-E51486FEE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675" y="1406628"/>
            <a:ext cx="5421795" cy="489604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10EC80-280F-9F4E-BA80-53814D996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615" y="1406628"/>
            <a:ext cx="5182980" cy="48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8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016F-DE54-6B45-9681-04D86F77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65" y="-31073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Day Array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8B4C2C-00F8-4B49-B6A4-EFAAF96B1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8565" y="701684"/>
            <a:ext cx="10455965" cy="6156316"/>
          </a:xfrm>
        </p:spPr>
      </p:pic>
    </p:spTree>
    <p:extLst>
      <p:ext uri="{BB962C8B-B14F-4D97-AF65-F5344CB8AC3E}">
        <p14:creationId xmlns:p14="http://schemas.microsoft.com/office/powerpoint/2010/main" val="208697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99A07-D296-5541-80EF-1C385B03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NMT &amp; HPC Transportation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35EB45-53F4-594B-B2D2-530C8C1FF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1374" y="1524001"/>
            <a:ext cx="7416800" cy="19177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101661-F60F-C54D-AF0F-57B0E1066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381" y="4362640"/>
            <a:ext cx="7467600" cy="2120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DB4D3E-6F48-8A42-A003-A29E5F2E1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74" y="1493044"/>
            <a:ext cx="4064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2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F9106-F464-2940-9CF8-BBD202E0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Respite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58965C-EA1B-4640-A2B9-D574ACE35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533" y="1492352"/>
            <a:ext cx="10810934" cy="5365648"/>
          </a:xfrm>
        </p:spPr>
      </p:pic>
    </p:spTree>
    <p:extLst>
      <p:ext uri="{BB962C8B-B14F-4D97-AF65-F5344CB8AC3E}">
        <p14:creationId xmlns:p14="http://schemas.microsoft.com/office/powerpoint/2010/main" val="317114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97AA-2F8C-9046-8905-A2BA46A6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Ohio Shared Living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7E8E85-E4AF-264C-8CE0-47CB1D46A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8029" y="3994039"/>
            <a:ext cx="4102527" cy="25448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103E4-1B0A-CF4B-831E-445E35354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84" y="1808577"/>
            <a:ext cx="4361272" cy="1872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0C0D32-A8AB-3C4A-9635-602681EA7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950" y="3895710"/>
            <a:ext cx="4013860" cy="28380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01CFB5-C7A6-084B-B5F1-67AB35E6D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952" y="1787199"/>
            <a:ext cx="4013858" cy="201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5DEB3B-EB09-AF4B-A767-8DE23D53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70" y="3799199"/>
            <a:ext cx="3744461" cy="29345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CD4D1-9C65-3C40-982B-E98D9F727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" y="1752601"/>
            <a:ext cx="3844681" cy="20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5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5B424-B316-BB43-A92A-66072AFC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Waiver Nursing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2980FD-68CC-A84A-8043-4D7A9C90A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66" y="2244805"/>
            <a:ext cx="5741710" cy="25811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919AA3-158A-AD43-9B94-E129BFBC5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44805"/>
            <a:ext cx="5636683" cy="274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6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A0BC-E71E-7249-B982-10E10A8B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HPC - Appendix 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7822CE-105A-6141-A4FA-B9859FBD3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33" y="1419225"/>
            <a:ext cx="59816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77091A-A2D4-1B42-ADC3-9F8AEF774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417" y="1690688"/>
            <a:ext cx="5829927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5E84-0A30-9146-9AB3-A9E479F5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OSOC – Appendix 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3FF94D-98FB-8B48-8BF8-DBDDC0952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31" y="1690688"/>
            <a:ext cx="607567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24179-69C9-BC4E-B7B6-C8C9D38FF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0995"/>
            <a:ext cx="6023026" cy="40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</Words>
  <Application>Microsoft Macintosh PowerPoint</Application>
  <PresentationFormat>Widescreen</PresentationFormat>
  <Paragraphs>12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2022 Waiver Service Rates</vt:lpstr>
      <vt:lpstr>HPC &amp; OSOC</vt:lpstr>
      <vt:lpstr>Day Array</vt:lpstr>
      <vt:lpstr>NMT &amp; HPC Transportation</vt:lpstr>
      <vt:lpstr>Respite</vt:lpstr>
      <vt:lpstr>Ohio Shared Living</vt:lpstr>
      <vt:lpstr>Waiver Nursing</vt:lpstr>
      <vt:lpstr>HPC - Appendix A</vt:lpstr>
      <vt:lpstr>OSOC – Appendix 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Waiver Service Rates</dc:title>
  <dc:creator>Scott Marks</dc:creator>
  <cp:lastModifiedBy>Scott Marks</cp:lastModifiedBy>
  <cp:revision>5</cp:revision>
  <dcterms:created xsi:type="dcterms:W3CDTF">2022-01-07T18:35:15Z</dcterms:created>
  <dcterms:modified xsi:type="dcterms:W3CDTF">2022-01-07T19:15:04Z</dcterms:modified>
</cp:coreProperties>
</file>