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8" autoAdjust="0"/>
    <p:restoredTop sz="94676"/>
  </p:normalViewPr>
  <p:slideViewPr>
    <p:cSldViewPr snapToGrid="0">
      <p:cViewPr varScale="1">
        <p:scale>
          <a:sx n="97" d="100"/>
          <a:sy n="97" d="100"/>
        </p:scale>
        <p:origin x="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24</c:v>
                </c:pt>
                <c:pt idx="3">
                  <c:v>288</c:v>
                </c:pt>
                <c:pt idx="4">
                  <c:v>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25</c:v>
                </c:pt>
                <c:pt idx="2">
                  <c:v>126</c:v>
                </c:pt>
                <c:pt idx="3">
                  <c:v>263</c:v>
                </c:pt>
                <c:pt idx="4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31</c:v>
                </c:pt>
                <c:pt idx="3">
                  <c:v>310</c:v>
                </c:pt>
                <c:pt idx="4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29</c:v>
                </c:pt>
                <c:pt idx="2">
                  <c:v>107</c:v>
                </c:pt>
                <c:pt idx="3">
                  <c:v>280</c:v>
                </c:pt>
                <c:pt idx="4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Too Easy</c:v>
                </c:pt>
                <c:pt idx="1">
                  <c:v>Just Right</c:v>
                </c:pt>
                <c:pt idx="2">
                  <c:v>Too Hard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524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Too Short</c:v>
                </c:pt>
                <c:pt idx="1">
                  <c:v>Just Right</c:v>
                </c:pt>
                <c:pt idx="2">
                  <c:v>Too Long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508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8-404C-86DD-C886ED441C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9891008"/>
        <c:axId val="1189891424"/>
      </c:barChart>
      <c:catAx>
        <c:axId val="11898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424"/>
        <c:crosses val="autoZero"/>
        <c:auto val="1"/>
        <c:lblAlgn val="ctr"/>
        <c:lblOffset val="100"/>
        <c:noMultiLvlLbl val="0"/>
      </c:catAx>
      <c:valAx>
        <c:axId val="118989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9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3C35D-4BD2-4A3A-851A-DE064C5D6079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85554-FCD5-448F-9D80-F5F0ADE86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Someone had comments on the TIC bullet points: The trauma bullet points . . . where did those come from?  I have gone to just about every type of trauma training DODD has done, and it's the first time I've seen those 4 headings for trauma...and they're kind of wrong.  It really put me in a combative mood for the rest of the training.</a:t>
            </a:r>
          </a:p>
          <a:p>
            <a:endParaRPr lang="en-US" dirty="0"/>
          </a:p>
          <a:p>
            <a:r>
              <a:rPr lang="en-US" dirty="0"/>
              <a:t>They also didn’t like the test questions:  The test questions have too many logic games....It is testing how good you are at tests, rather than knowledge of the content.  If you're going to have a quiz at the end, someone with a formal education background should help write it....that's bachelor's level stuff that every teacher learns.</a:t>
            </a:r>
          </a:p>
          <a:p>
            <a:endParaRPr lang="en-US" dirty="0"/>
          </a:p>
          <a:p>
            <a:r>
              <a:rPr lang="en-US" dirty="0"/>
              <a:t>Someone had questions about integrating funding through 2020 PAWS with the current plan?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85554-FCD5-448F-9D80-F5F0ADE86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6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85554-FCD5-448F-9D80-F5F0ADE86E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0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5B1E-9ADB-445B-99CE-DDE69E4C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E1A70-C65E-4A4E-A638-ACB845537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8FC49-0C4B-4C3E-97D9-6EEBC71F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217F-D6B0-48C1-87B2-7CE96E88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08E9D-186A-48E3-96AD-B8FC4C71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6A48-7976-419F-A1A9-71A370FB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13F1A-B6C6-40D6-B871-D9AFA412B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64452F-25BF-41E7-855D-E325074C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A655D9-BF58-42F2-A376-62ABEB17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7DDFFD-6BF6-47FE-89CC-E80AB58D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5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272E5-F163-483F-9C33-A0C59AB46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50FA9-7910-49C7-8EEA-0BDD221E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D0CCF7-725A-417B-8F3C-6FD43B4D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601C46-DC6B-4B5D-8D07-FBFF30D3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A3A826-7F36-4260-95F6-C7874932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BB310-B175-48C9-9823-9BC62413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47E2-D767-4581-BCB9-4E41D348C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D2B48B6-A783-41A1-883E-43789E76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1C1155-9694-4025-8803-20FB11B9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1EE090-8CC0-4975-9617-6FF58D98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1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E59A-DA49-4BCA-B045-3C8A262D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EE957-A7A2-42CD-890D-01847F2D9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334878-51E4-45B0-8EEF-AEC42C03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BF59F9-C564-4D24-8717-A25C288A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13A1-072C-48CB-A3E5-01639E45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0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DA9C-3BE3-4A37-8214-C6B26544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9093-F2A1-4A72-AE2E-6C7F4FBA2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133F0-E6DE-4658-81FB-1CE5C31C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352BD7-82DC-4836-98D7-EB562E33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6C0933-FA11-4A55-8B24-1AD95F38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3AD9C3A-F409-4069-97F7-CBA00F41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E086-0F03-4ECC-9CD9-8612A9B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A0146-C832-4DEF-B3DB-CFBCD9F75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2AD0-21ED-4CD3-A47C-242191C29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DC983-FF97-43CE-9EBD-706BD0056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8F8F2-900E-46E5-802E-B67C1322E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BD1C479-C7EF-4ADC-ACBF-A871FC8F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BB93ED2-DD45-4E6D-ACE3-12B1E4EC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D5A6496-B890-4469-AA90-652F403D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BFD9-D9A0-4ADE-9BDE-1E0E158A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83898B-F6F4-4315-9D12-DCF107D1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EACF9A-CD56-4E75-9ACF-A5966A8C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57EB31-ACBF-4C8C-8C38-BCE87BF6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9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77EE60-1913-48C3-AF92-1F5FF4CB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975CFE-C5EA-41DE-B63C-8E16EF64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282C7E-CBC7-4135-965B-13E69A87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4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8FD9-5363-4FDA-A35B-7B6ECB26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1469C-153E-48CC-840F-732322B5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496C1-8DA8-498E-B6DC-D5C4BCB3B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BA577D5-67D8-4B99-97AC-66C84F4F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D2057B3-EBF9-487F-A198-540C5863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327E22-8F66-4763-A6C1-223B1816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ACAE9-F607-49E3-8C62-E2C00911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FEB11E-9C4C-40A8-95E8-2B07544E7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83036-D820-421A-B171-99B9A7C5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1CA547-23A8-42BD-822E-59D83AF89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E790ED-084A-4B73-B143-B0183F6435C1}" type="datetimeFigureOut">
              <a:rPr lang="en-US" smtClean="0"/>
              <a:pPr/>
              <a:t>2/19/21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06CD69B-0662-45A3-B996-5417899D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297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80E85F-A19C-43F3-A8E7-ED782417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297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F8E383-7958-434C-8CDA-109C4F10B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2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86B82A-AA1E-4EB5-BFC5-90EB3A4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1478D-715B-473A-95AC-20FA038C3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978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2677-2B3C-40CC-A3CD-F0CCC868C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dirty="0"/>
              <a:t>OISP Part 1 &amp; Part 2 Training Feedback</a:t>
            </a:r>
          </a:p>
        </p:txBody>
      </p:sp>
    </p:spTree>
    <p:extLst>
      <p:ext uri="{BB962C8B-B14F-4D97-AF65-F5344CB8AC3E}">
        <p14:creationId xmlns:p14="http://schemas.microsoft.com/office/powerpoint/2010/main" val="265046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topics were missing from the training? (optional question)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F858E-8D46-4548-865A-67BD5CC6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of the actual OISP template</a:t>
            </a:r>
          </a:p>
          <a:p>
            <a:r>
              <a:rPr lang="en-US" dirty="0"/>
              <a:t>Information on the IT process</a:t>
            </a:r>
          </a:p>
          <a:p>
            <a:r>
              <a:rPr lang="en-US" dirty="0"/>
              <a:t>How to plan for people with different levels of ability</a:t>
            </a:r>
          </a:p>
          <a:p>
            <a:r>
              <a:rPr lang="en-US" dirty="0"/>
              <a:t>Specific areas of the plan people would like to know more about</a:t>
            </a:r>
          </a:p>
        </p:txBody>
      </p:sp>
    </p:spTree>
    <p:extLst>
      <p:ext uri="{BB962C8B-B14F-4D97-AF65-F5344CB8AC3E}">
        <p14:creationId xmlns:p14="http://schemas.microsoft.com/office/powerpoint/2010/main" val="360465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0049-25C3-45B2-8501-562BA96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64CA-BA5F-4E95-9944-EAEA3BB53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Excited to get started</a:t>
            </a:r>
          </a:p>
          <a:p>
            <a:r>
              <a:rPr lang="en-US" dirty="0"/>
              <a:t>Informative trainings</a:t>
            </a:r>
          </a:p>
          <a:p>
            <a:r>
              <a:rPr lang="en-US" dirty="0"/>
              <a:t>Love the new logo</a:t>
            </a:r>
          </a:p>
          <a:p>
            <a:r>
              <a:rPr lang="en-US" dirty="0"/>
              <a:t>Curious about the IT system</a:t>
            </a:r>
          </a:p>
          <a:p>
            <a:r>
              <a:rPr lang="en-US" dirty="0"/>
              <a:t>Want to look through the full OISP</a:t>
            </a:r>
          </a:p>
        </p:txBody>
      </p:sp>
    </p:spTree>
    <p:extLst>
      <p:ext uri="{BB962C8B-B14F-4D97-AF65-F5344CB8AC3E}">
        <p14:creationId xmlns:p14="http://schemas.microsoft.com/office/powerpoint/2010/main" val="402091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2B4A-8718-4985-BEB8-940A3F6A7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B69B1-9C13-4152-A0A5-2D1B9F7B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Concerns that the demographic section includes SSN</a:t>
            </a:r>
          </a:p>
          <a:p>
            <a:r>
              <a:rPr lang="en-US" dirty="0"/>
              <a:t>Have the RPS2's from central office have some type of input on the information in the OISP</a:t>
            </a:r>
          </a:p>
          <a:p>
            <a:r>
              <a:rPr lang="en-US" dirty="0"/>
              <a:t>Be careful about using the phrase “dig deeper”</a:t>
            </a:r>
          </a:p>
          <a:p>
            <a:pPr lvl="1"/>
            <a:r>
              <a:rPr lang="en-US" dirty="0"/>
              <a:t>Don’t use cliches</a:t>
            </a:r>
          </a:p>
          <a:p>
            <a:pPr lvl="1"/>
            <a:r>
              <a:rPr lang="en-US" dirty="0"/>
              <a:t>Digging deeper could interfere with pr</a:t>
            </a:r>
          </a:p>
          <a:p>
            <a:r>
              <a:rPr lang="en-US" dirty="0"/>
              <a:t>Include people receiving services in future training</a:t>
            </a:r>
          </a:p>
          <a:p>
            <a:r>
              <a:rPr lang="en-US" dirty="0"/>
              <a:t>Video of people talking with the words/Sign language interpreter</a:t>
            </a:r>
          </a:p>
          <a:p>
            <a:r>
              <a:rPr lang="en-US" dirty="0"/>
              <a:t>Keep in mind teams may continue virtual meetings into the future</a:t>
            </a:r>
          </a:p>
        </p:txBody>
      </p:sp>
    </p:spTree>
    <p:extLst>
      <p:ext uri="{BB962C8B-B14F-4D97-AF65-F5344CB8AC3E}">
        <p14:creationId xmlns:p14="http://schemas.microsoft.com/office/powerpoint/2010/main" val="374632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2B4A-8718-4985-BEB8-940A3F6A7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Additional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B69B1-9C13-4152-A0A5-2D1B9F7B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Need more information on the IT solution so that CB’s can consider their options</a:t>
            </a:r>
          </a:p>
          <a:p>
            <a:r>
              <a:rPr lang="en-US" dirty="0"/>
              <a:t>If original testers did not receive training or direction, why does the rest of the field need training?</a:t>
            </a:r>
          </a:p>
          <a:p>
            <a:r>
              <a:rPr lang="en-US" dirty="0"/>
              <a:t>Does the new plan have the ability to add information in other languages?</a:t>
            </a:r>
          </a:p>
          <a:p>
            <a:r>
              <a:rPr lang="en-US" dirty="0"/>
              <a:t>Make sure terms/tools such as PCP, Working Not Working don’t turn into phrases we use vs skills we utilize</a:t>
            </a:r>
          </a:p>
          <a:p>
            <a:r>
              <a:rPr lang="en-US" dirty="0"/>
              <a:t>Show how we can make the plans unique now that they’re all the same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7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training flowed in a clear and logical way.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579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2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format of the training was interactive and engaging.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0588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58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course content was complete and current.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4519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77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I feel prepared to use the information I learned in a real-world situation.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51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76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did you think about the difficulty level of the quizzes?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6131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44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did you think about the length of the training?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173E92-0637-43FA-A99F-FC821A0D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333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0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part of the training did you find the most useful? (optional question)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F858E-8D46-4548-865A-67BD5CC6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it – Part 2 was liked more than Part 1</a:t>
            </a:r>
          </a:p>
          <a:p>
            <a:r>
              <a:rPr lang="en-US" dirty="0"/>
              <a:t>Breakdown and explanation of the OISP sections</a:t>
            </a:r>
          </a:p>
          <a:p>
            <a:r>
              <a:rPr lang="en-US" dirty="0"/>
              <a:t>Flow of assessment into OISP</a:t>
            </a:r>
          </a:p>
          <a:p>
            <a:r>
              <a:rPr lang="en-US" dirty="0"/>
              <a:t>Samples of what the OISP will look like</a:t>
            </a:r>
          </a:p>
          <a:p>
            <a:r>
              <a:rPr lang="en-US" dirty="0"/>
              <a:t>Explanation of the need for change</a:t>
            </a:r>
          </a:p>
          <a:p>
            <a:r>
              <a:rPr lang="en-US" dirty="0"/>
              <a:t>Easy to follow presentation – good flow</a:t>
            </a:r>
          </a:p>
          <a:p>
            <a:r>
              <a:rPr lang="en-US" dirty="0"/>
              <a:t>Diagrams and visuals</a:t>
            </a:r>
          </a:p>
          <a:p>
            <a:r>
              <a:rPr lang="en-US" dirty="0"/>
              <a:t>Informative slides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7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34D-0059-4609-B67F-86C51A8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How could DODD improve this training? (optional question)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F858E-8D46-4548-865A-67BD5CC60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Include a sample of the full plan</a:t>
            </a:r>
          </a:p>
          <a:p>
            <a:r>
              <a:rPr lang="en-US" dirty="0"/>
              <a:t>Offer hands-on tools</a:t>
            </a:r>
          </a:p>
          <a:p>
            <a:r>
              <a:rPr lang="en-US" dirty="0"/>
              <a:t>Interactive training</a:t>
            </a:r>
          </a:p>
          <a:p>
            <a:r>
              <a:rPr lang="en-US" dirty="0"/>
              <a:t>Include more real-life examples</a:t>
            </a:r>
          </a:p>
          <a:p>
            <a:r>
              <a:rPr lang="en-US" dirty="0"/>
              <a:t>Have speakers show more emotion – add “spice”</a:t>
            </a:r>
          </a:p>
          <a:p>
            <a:r>
              <a:rPr lang="en-US" dirty="0"/>
              <a:t>Don’t read from the PowerPoints</a:t>
            </a:r>
          </a:p>
          <a:p>
            <a:r>
              <a:rPr lang="en-US" dirty="0"/>
              <a:t>Make the format more flexible so you can go back and </a:t>
            </a:r>
            <a:r>
              <a:rPr lang="en-US" dirty="0" err="1"/>
              <a:t>rewatch</a:t>
            </a:r>
            <a:r>
              <a:rPr lang="en-US" dirty="0"/>
              <a:t> parts</a:t>
            </a:r>
          </a:p>
          <a:p>
            <a:r>
              <a:rPr lang="en-US" dirty="0"/>
              <a:t>Include more visuals</a:t>
            </a:r>
          </a:p>
          <a:p>
            <a:r>
              <a:rPr lang="en-US" dirty="0"/>
              <a:t>Spell out acronyms</a:t>
            </a:r>
          </a:p>
        </p:txBody>
      </p:sp>
    </p:spTree>
    <p:extLst>
      <p:ext uri="{BB962C8B-B14F-4D97-AF65-F5344CB8AC3E}">
        <p14:creationId xmlns:p14="http://schemas.microsoft.com/office/powerpoint/2010/main" val="2885256512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Home_x0020_Page xmlns="44ca4661-3763-45eb-af67-8f1a02f98615">false</Home_x0020_Page>
    <PublishingExpiration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2DBB3BB4D4134D88AF99F547029F78" ma:contentTypeVersion="11" ma:contentTypeDescription="Create a new document." ma:contentTypeScope="" ma:versionID="1dfeb56a9ed41ad7159971ccd8ddaeb2">
  <xsd:schema xmlns:xsd="http://www.w3.org/2001/XMLSchema" xmlns:xs="http://www.w3.org/2001/XMLSchema" xmlns:p="http://schemas.microsoft.com/office/2006/metadata/properties" xmlns:ns1="http://schemas.microsoft.com/sharepoint/v3" xmlns:ns2="44ca4661-3763-45eb-af67-8f1a02f98615" xmlns:ns3="025256ff-f2f8-4fee-9853-c3007b4ec990" targetNamespace="http://schemas.microsoft.com/office/2006/metadata/properties" ma:root="true" ma:fieldsID="d5a6acdb44304a5043d90da930292586" ns1:_="" ns2:_="" ns3:_="">
    <xsd:import namespace="http://schemas.microsoft.com/sharepoint/v3"/>
    <xsd:import namespace="44ca4661-3763-45eb-af67-8f1a02f98615"/>
    <xsd:import namespace="025256ff-f2f8-4fee-9853-c3007b4ec99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Home_x0020_Pag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a4661-3763-45eb-af67-8f1a02f98615" elementFormDefault="qualified">
    <xsd:import namespace="http://schemas.microsoft.com/office/2006/documentManagement/types"/>
    <xsd:import namespace="http://schemas.microsoft.com/office/infopath/2007/PartnerControls"/>
    <xsd:element name="Home_x0020_Page" ma:index="10" nillable="true" ma:displayName="Home Page" ma:default="0" ma:internalName="Home_x0020_Pag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256ff-f2f8-4fee-9853-c3007b4ec9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C83B49-7B74-4A73-998B-4B54AA22BC48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44ca4661-3763-45eb-af67-8f1a02f98615"/>
    <ds:schemaRef ds:uri="http://schemas.microsoft.com/office/infopath/2007/PartnerControls"/>
    <ds:schemaRef ds:uri="http://schemas.openxmlformats.org/package/2006/metadata/core-properties"/>
    <ds:schemaRef ds:uri="025256ff-f2f8-4fee-9853-c3007b4ec99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725144E-8489-41C4-85D2-92F55B1E5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ca4661-3763-45eb-af67-8f1a02f98615"/>
    <ds:schemaRef ds:uri="025256ff-f2f8-4fee-9853-c3007b4ec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341E2-EDE7-4E04-8934-5DBA0C1AFE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4337</TotalTime>
  <Words>582</Words>
  <Application>Microsoft Macintosh PowerPoint</Application>
  <PresentationFormat>Widescreen</PresentationFormat>
  <Paragraphs>59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Segoe UI</vt:lpstr>
      <vt:lpstr>2_Custom Design</vt:lpstr>
      <vt:lpstr>OISP Part 1 &amp; Part 2 Training Feedback</vt:lpstr>
      <vt:lpstr>The training flowed in a clear and logical way.</vt:lpstr>
      <vt:lpstr>The format of the training was interactive and engaging.</vt:lpstr>
      <vt:lpstr>The course content was complete and current.</vt:lpstr>
      <vt:lpstr>I feel prepared to use the information I learned in a real-world situation. </vt:lpstr>
      <vt:lpstr>What did you think about the difficulty level of the quizzes?</vt:lpstr>
      <vt:lpstr>What did you think about the length of the training?</vt:lpstr>
      <vt:lpstr>What part of the training did you find the most useful? (optional question)</vt:lpstr>
      <vt:lpstr>How could DODD improve this training? (optional question)</vt:lpstr>
      <vt:lpstr>What topics were missing from the training? (optional question)</vt:lpstr>
      <vt:lpstr>Other Comments</vt:lpstr>
      <vt:lpstr>Additional Comments</vt:lpstr>
      <vt:lpstr>More Additional Comments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Begala, Stephen</dc:creator>
  <cp:lastModifiedBy>Scott Marks</cp:lastModifiedBy>
  <cp:revision>15</cp:revision>
  <dcterms:created xsi:type="dcterms:W3CDTF">2019-08-08T11:56:32Z</dcterms:created>
  <dcterms:modified xsi:type="dcterms:W3CDTF">2021-02-19T19:28:38Z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0x0101004D2DBB3BB4D4134D88AF99F547029F78</vt:lpwstr>
  </property>
</Properties>
</file>